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56" r:id="rId4"/>
    <p:sldId id="259" r:id="rId5"/>
    <p:sldId id="263" r:id="rId6"/>
    <p:sldId id="260" r:id="rId7"/>
    <p:sldId id="264" r:id="rId8"/>
    <p:sldId id="262" r:id="rId9"/>
    <p:sldId id="261" r:id="rId10"/>
    <p:sldId id="265" r:id="rId11"/>
    <p:sldId id="266" r:id="rId12"/>
    <p:sldId id="267" r:id="rId13"/>
    <p:sldId id="268" r:id="rId14"/>
    <p:sldId id="270" r:id="rId15"/>
    <p:sldId id="271" r:id="rId16"/>
    <p:sldId id="281" r:id="rId17"/>
    <p:sldId id="274" r:id="rId18"/>
    <p:sldId id="275" r:id="rId19"/>
    <p:sldId id="276" r:id="rId20"/>
    <p:sldId id="278" r:id="rId21"/>
    <p:sldId id="279" r:id="rId22"/>
    <p:sldId id="284" r:id="rId23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976" autoAdjust="0"/>
  </p:normalViewPr>
  <p:slideViewPr>
    <p:cSldViewPr snapToGrid="0">
      <p:cViewPr varScale="1">
        <p:scale>
          <a:sx n="50" d="100"/>
          <a:sy n="50" d="100"/>
        </p:scale>
        <p:origin x="617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9778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066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8381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6459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5228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8347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7964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0662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1430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7816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2629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140C-5FD6-4828-8CF8-C3298687E449}" type="datetimeFigureOut">
              <a:rPr lang="es-UY" smtClean="0"/>
              <a:t>17/10/2021</a:t>
            </a:fld>
            <a:endParaRPr lang="es-U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29C2-4126-4662-A40C-11997EAAA45B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5246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81" y="277182"/>
            <a:ext cx="6071419" cy="53428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93" y="449096"/>
            <a:ext cx="4278569" cy="7867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8727" y="5371318"/>
            <a:ext cx="11974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Encuentro diocesano 16 de Octubre 2021</a:t>
            </a:r>
          </a:p>
        </p:txBody>
      </p:sp>
    </p:spTree>
    <p:extLst>
      <p:ext uri="{BB962C8B-B14F-4D97-AF65-F5344CB8AC3E}">
        <p14:creationId xmlns:p14="http://schemas.microsoft.com/office/powerpoint/2010/main" val="311350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40659" y="1401117"/>
            <a:ext cx="8791746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Todos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nosotros, judíos o griegos, esclavos o libres, nos hemos bautizado en un solo Espíritu </a:t>
            </a:r>
            <a:endParaRPr lang="es-UY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para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formar un solo cuerpo, </a:t>
            </a:r>
            <a:endParaRPr lang="es-UY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hemos bebido un solo Espíritu</a:t>
            </a:r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s-UY" sz="4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6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NCIÓN PARA MIRAR URGENTE. De Salomé Arricibi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205007" y="627555"/>
            <a:ext cx="675593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4"/>
                </a:solidFill>
              </a:rPr>
              <a:t>CANCIÓN PARA MIRAR URGENTE. </a:t>
            </a:r>
          </a:p>
          <a:p>
            <a:pPr algn="ctr"/>
            <a:r>
              <a:rPr lang="es-ES" sz="5400" b="1" dirty="0" smtClean="0">
                <a:ln/>
                <a:solidFill>
                  <a:schemeClr val="accent4"/>
                </a:solidFill>
              </a:rPr>
              <a:t>Salomé </a:t>
            </a:r>
            <a:r>
              <a:rPr lang="es-ES" sz="5400" b="1" dirty="0" err="1">
                <a:ln/>
                <a:solidFill>
                  <a:schemeClr val="accent4"/>
                </a:solidFill>
              </a:rPr>
              <a:t>Arricibita</a:t>
            </a:r>
            <a:endParaRPr lang="es-ES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12321" y="743391"/>
            <a:ext cx="9137531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Ven, Espíritu Santo. </a:t>
            </a:r>
            <a:endParaRPr lang="es-E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Tú 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que suscitas lenguas nuevas </a:t>
            </a:r>
            <a:endParaRPr lang="es-E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 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pones en los labios palabras de vida, líbranos de convertirnos </a:t>
            </a:r>
            <a:endParaRPr lang="es-E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en 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una Iglesia de museo, </a:t>
            </a:r>
            <a:endParaRPr lang="es-E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hermosa 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pero muda, </a:t>
            </a:r>
            <a:endParaRPr lang="es-E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con 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mucho pasado y poco futuro</a:t>
            </a: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8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60448" y="777028"/>
            <a:ext cx="8791746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Ven en medio nuestro,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para que en la experiencia sinodal no nos dejemos abrumar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por el desencanto,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no diluyamos la profecía,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no terminemos por reducirlo todo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discusiones estériles.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5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99651" y="1932059"/>
            <a:ext cx="996990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Ven, Espíritu Santo de amor,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dispón nuestros corazones a la escucha. Ven, Espíritu de santidad, renueva al santo Pueblo fiel de Dios. 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2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120878" y="2507246"/>
            <a:ext cx="87917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Ven, Espíritu creador, renueva la faz de la tierra. 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09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47113" y="485941"/>
            <a:ext cx="87917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HIMNO A SAN JOSÉ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Letra y Música: </a:t>
            </a:r>
          </a:p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P. Jorge Martínez Lena </a:t>
            </a:r>
            <a:r>
              <a:rPr lang="es-E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sdb</a:t>
            </a:r>
            <a:endParaRPr lang="es-E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5"/>
          <a:stretch/>
        </p:blipFill>
        <p:spPr>
          <a:xfrm>
            <a:off x="6625390" y="2618703"/>
            <a:ext cx="4780547" cy="39278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2596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73630" y="309478"/>
            <a:ext cx="9302609" cy="52195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Fiel custodio de la Virgen y del Verbo:</a:t>
            </a:r>
            <a:b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silencioso, leal y humilde carpintero.</a:t>
            </a:r>
            <a:b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De Jesús educador, también discípulo</a:t>
            </a:r>
            <a:b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que en la escucha,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fuiste abriéndote al misterio.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72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076633" y="678446"/>
            <a:ext cx="879174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El hogar de Nazaret, a ti confiado,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para todas las familias es escuela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de trabajo, de respeto, de ternura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 de amor, 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que por el otro siempre vela.</a:t>
            </a:r>
          </a:p>
        </p:txBody>
      </p:sp>
    </p:spTree>
    <p:extLst>
      <p:ext uri="{BB962C8B-B14F-4D97-AF65-F5344CB8AC3E}">
        <p14:creationId xmlns:p14="http://schemas.microsoft.com/office/powerpoint/2010/main" val="270075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52425" y="-279757"/>
            <a:ext cx="9833811" cy="60813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Con nosotros vas 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por San José y por Flores.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Compartiste “desde el vamos” 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nuestra historia: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misioneros, como tú, del Evangelio,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que es anuncio alegre de Misericordia.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4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" y="352924"/>
            <a:ext cx="12095747" cy="60478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97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44379" y="1063453"/>
            <a:ext cx="1034715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En visiones encontraste tu camino,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s-E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primereando</a:t>
            </a: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” a nuestra Iglesia “en salida”.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 tu fe se abrió a la más total confianza,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que a vivir en la esperanza nos invita.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6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-80210" y="1432426"/>
            <a:ext cx="1045945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Tú, Patrono de la Iglesia y de esta diócesis.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Tú, José, dijiste “Sí”, como María.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Desde  el campo y la ciudad a ti acudimos: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tu presencia nos alienta y nos inspira.</a:t>
            </a:r>
          </a:p>
        </p:txBody>
      </p:sp>
    </p:spTree>
    <p:extLst>
      <p:ext uri="{BB962C8B-B14F-4D97-AF65-F5344CB8AC3E}">
        <p14:creationId xmlns:p14="http://schemas.microsoft.com/office/powerpoint/2010/main" val="2472913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52425" y="-279757"/>
            <a:ext cx="9833811" cy="60813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Con nosotros vas 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por San José y por Flores.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Compartiste “desde el vamos” 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nuestra historia: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misioneros, como tú, del Evangelio,</a:t>
            </a:r>
          </a:p>
          <a:p>
            <a:pPr algn="ctr">
              <a:lnSpc>
                <a:spcPct val="150000"/>
              </a:lnSpc>
            </a:pPr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que es anuncio alegre de Misericordia.</a:t>
            </a:r>
            <a:endParaRPr lang="es-UY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47" y="-117765"/>
            <a:ext cx="7487756" cy="31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168016" y="3041074"/>
            <a:ext cx="798058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Oración inicial</a:t>
            </a:r>
          </a:p>
        </p:txBody>
      </p:sp>
    </p:spTree>
    <p:extLst>
      <p:ext uri="{BB962C8B-B14F-4D97-AF65-F5344CB8AC3E}">
        <p14:creationId xmlns:p14="http://schemas.microsoft.com/office/powerpoint/2010/main" val="114778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04441" y="1137312"/>
            <a:ext cx="933897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(1 </a:t>
            </a:r>
            <a:r>
              <a:rPr lang="es-UY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Cor</a:t>
            </a:r>
            <a:r>
              <a:rPr lang="es-UY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12,4 – 13)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Existen diversos dones espirituales,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pero un mismo Espíritu;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existen ministerios diversos, pero un mismo Señor;</a:t>
            </a:r>
          </a:p>
        </p:txBody>
      </p:sp>
    </p:spTree>
    <p:extLst>
      <p:ext uri="{BB962C8B-B14F-4D97-AF65-F5344CB8AC3E}">
        <p14:creationId xmlns:p14="http://schemas.microsoft.com/office/powerpoint/2010/main" val="3564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52425" y="1226577"/>
            <a:ext cx="933897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Existen actividades diversas,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pero un mismo Dios que ejecuta todo en todos.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cada uno se le da una manifestación del Espíritu para el bien común.</a:t>
            </a:r>
          </a:p>
        </p:txBody>
      </p:sp>
    </p:spTree>
    <p:extLst>
      <p:ext uri="{BB962C8B-B14F-4D97-AF65-F5344CB8AC3E}">
        <p14:creationId xmlns:p14="http://schemas.microsoft.com/office/powerpoint/2010/main" val="18605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52425" y="1847946"/>
            <a:ext cx="1002890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Uno por el Espíritu tiene el don de hablar con sabiduría,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otro según el mismo Espíritu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el de enseñar cosas profundas, </a:t>
            </a:r>
          </a:p>
        </p:txBody>
      </p:sp>
    </p:spTree>
    <p:extLst>
      <p:ext uri="{BB962C8B-B14F-4D97-AF65-F5344CB8AC3E}">
        <p14:creationId xmlns:p14="http://schemas.microsoft.com/office/powerpoint/2010/main" val="154998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0" y="1732806"/>
            <a:ext cx="10028902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otro por el mismo Espíritu se le da la fe,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éste por el único Espíritu se le da el don de sanaciones,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aquél realizar milagros,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uno el don de profecía, </a:t>
            </a:r>
          </a:p>
        </p:txBody>
      </p:sp>
    </p:spTree>
    <p:extLst>
      <p:ext uri="{BB962C8B-B14F-4D97-AF65-F5344CB8AC3E}">
        <p14:creationId xmlns:p14="http://schemas.microsoft.com/office/powerpoint/2010/main" val="2105224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75686" y="1346760"/>
            <a:ext cx="10751575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otro el don de distinguir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entre los espíritus falsos y el Espíritu verdadero,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éste hablar lenguas diversas, 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a aquél el don de interpretarlas.</a:t>
            </a:r>
          </a:p>
        </p:txBody>
      </p:sp>
    </p:spTree>
    <p:extLst>
      <p:ext uri="{BB962C8B-B14F-4D97-AF65-F5344CB8AC3E}">
        <p14:creationId xmlns:p14="http://schemas.microsoft.com/office/powerpoint/2010/main" val="27825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5776829"/>
            <a:ext cx="4499794" cy="827458"/>
          </a:xfrm>
          <a:prstGeom prst="rect">
            <a:avLst/>
          </a:prstGeom>
        </p:spPr>
      </p:pic>
      <p:pic>
        <p:nvPicPr>
          <p:cNvPr id="1026" name="Picture 2" descr="Santa Sede publica Documento del Sínodo de los Obispos 2021-2023 | SS.CC. 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61" y="-117764"/>
            <a:ext cx="5333042" cy="22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25911" y="339233"/>
            <a:ext cx="879174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Pero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todo lo realiza el mismo y único Espíritu repartiendo a cada uno como quiere.</a:t>
            </a:r>
          </a:p>
          <a:p>
            <a:pPr algn="ctr"/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Como el cuerpo, que siendo uno, </a:t>
            </a:r>
            <a:endParaRPr lang="es-UY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tiene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muchos miembros, </a:t>
            </a:r>
            <a:endParaRPr lang="es-UY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los miembros, siendo muchos, </a:t>
            </a:r>
            <a:endParaRPr lang="es-UY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forman </a:t>
            </a:r>
            <a:r>
              <a:rPr lang="es-UY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un solo cuerpo, así también Cristo</a:t>
            </a:r>
            <a:r>
              <a:rPr lang="es-UY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s-UY" sz="4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891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547</Words>
  <Application>Microsoft Office PowerPoint</Application>
  <PresentationFormat>Panorámica</PresentationFormat>
  <Paragraphs>75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Cuenta Microsoft</cp:lastModifiedBy>
  <cp:revision>12</cp:revision>
  <dcterms:created xsi:type="dcterms:W3CDTF">2021-10-15T23:36:04Z</dcterms:created>
  <dcterms:modified xsi:type="dcterms:W3CDTF">2021-10-17T16:17:15Z</dcterms:modified>
</cp:coreProperties>
</file>