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5"/>
  </p:handoutMasterIdLst>
  <p:sldIdLst>
    <p:sldId id="257" r:id="rId2"/>
    <p:sldId id="256" r:id="rId3"/>
    <p:sldId id="258" r:id="rId4"/>
    <p:sldId id="259" r:id="rId5"/>
    <p:sldId id="266" r:id="rId6"/>
    <p:sldId id="260" r:id="rId7"/>
    <p:sldId id="261" r:id="rId8"/>
    <p:sldId id="264" r:id="rId9"/>
    <p:sldId id="265" r:id="rId10"/>
    <p:sldId id="268" r:id="rId11"/>
    <p:sldId id="267" r:id="rId12"/>
    <p:sldId id="262" r:id="rId13"/>
    <p:sldId id="263" r:id="rId14"/>
  </p:sldIdLst>
  <p:sldSz cx="12192000" cy="6858000"/>
  <p:notesSz cx="6858000" cy="9144000"/>
  <p:defaultTextStyle>
    <a:defPPr>
      <a:defRPr lang="es-U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54" y="-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UY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A26F7-870F-4F7A-B195-4B731D0CF245}" type="datetimeFigureOut">
              <a:rPr lang="es-UY" smtClean="0"/>
              <a:t>23/4/2019</a:t>
            </a:fld>
            <a:endParaRPr lang="es-UY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UY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A43285-2530-4A6C-ABA7-D275B7521CC1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4778320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8AF8-472F-4E40-955A-CBF86CC75C53}" type="datetimeFigureOut">
              <a:rPr lang="es-UY" smtClean="0"/>
              <a:t>23/4/2019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7E896-E621-44A1-B673-A4793EDAF3F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533746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8AF8-472F-4E40-955A-CBF86CC75C53}" type="datetimeFigureOut">
              <a:rPr lang="es-UY" smtClean="0"/>
              <a:t>23/4/2019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7E896-E621-44A1-B673-A4793EDAF3F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435946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8AF8-472F-4E40-955A-CBF86CC75C53}" type="datetimeFigureOut">
              <a:rPr lang="es-UY" smtClean="0"/>
              <a:t>23/4/2019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7E896-E621-44A1-B673-A4793EDAF3F2}" type="slidenum">
              <a:rPr lang="es-UY" smtClean="0"/>
              <a:t>‹Nº›</a:t>
            </a:fld>
            <a:endParaRPr lang="es-UY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9464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8AF8-472F-4E40-955A-CBF86CC75C53}" type="datetimeFigureOut">
              <a:rPr lang="es-UY" smtClean="0"/>
              <a:t>23/4/2019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7E896-E621-44A1-B673-A4793EDAF3F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500187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8AF8-472F-4E40-955A-CBF86CC75C53}" type="datetimeFigureOut">
              <a:rPr lang="es-UY" smtClean="0"/>
              <a:t>23/4/2019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7E896-E621-44A1-B673-A4793EDAF3F2}" type="slidenum">
              <a:rPr lang="es-UY" smtClean="0"/>
              <a:t>‹Nº›</a:t>
            </a:fld>
            <a:endParaRPr lang="es-UY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75323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8AF8-472F-4E40-955A-CBF86CC75C53}" type="datetimeFigureOut">
              <a:rPr lang="es-UY" smtClean="0"/>
              <a:t>23/4/2019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7E896-E621-44A1-B673-A4793EDAF3F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665964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8AF8-472F-4E40-955A-CBF86CC75C53}" type="datetimeFigureOut">
              <a:rPr lang="es-UY" smtClean="0"/>
              <a:t>23/4/2019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7E896-E621-44A1-B673-A4793EDAF3F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20792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8AF8-472F-4E40-955A-CBF86CC75C53}" type="datetimeFigureOut">
              <a:rPr lang="es-UY" smtClean="0"/>
              <a:t>23/4/2019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7E896-E621-44A1-B673-A4793EDAF3F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11679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8AF8-472F-4E40-955A-CBF86CC75C53}" type="datetimeFigureOut">
              <a:rPr lang="es-UY" smtClean="0"/>
              <a:t>23/4/2019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7E896-E621-44A1-B673-A4793EDAF3F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4150778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8AF8-472F-4E40-955A-CBF86CC75C53}" type="datetimeFigureOut">
              <a:rPr lang="es-UY" smtClean="0"/>
              <a:t>23/4/2019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7E896-E621-44A1-B673-A4793EDAF3F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4010144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8AF8-472F-4E40-955A-CBF86CC75C53}" type="datetimeFigureOut">
              <a:rPr lang="es-UY" smtClean="0"/>
              <a:t>23/4/2019</a:t>
            </a:fld>
            <a:endParaRPr lang="es-U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7E896-E621-44A1-B673-A4793EDAF3F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264153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8AF8-472F-4E40-955A-CBF86CC75C53}" type="datetimeFigureOut">
              <a:rPr lang="es-UY" smtClean="0"/>
              <a:t>23/4/2019</a:t>
            </a:fld>
            <a:endParaRPr lang="es-U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7E896-E621-44A1-B673-A4793EDAF3F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289720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8AF8-472F-4E40-955A-CBF86CC75C53}" type="datetimeFigureOut">
              <a:rPr lang="es-UY" smtClean="0"/>
              <a:t>23/4/2019</a:t>
            </a:fld>
            <a:endParaRPr lang="es-U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7E896-E621-44A1-B673-A4793EDAF3F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43484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8AF8-472F-4E40-955A-CBF86CC75C53}" type="datetimeFigureOut">
              <a:rPr lang="es-UY" smtClean="0"/>
              <a:t>23/4/2019</a:t>
            </a:fld>
            <a:endParaRPr lang="es-U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7E896-E621-44A1-B673-A4793EDAF3F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947943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8AF8-472F-4E40-955A-CBF86CC75C53}" type="datetimeFigureOut">
              <a:rPr lang="es-UY" smtClean="0"/>
              <a:t>23/4/2019</a:t>
            </a:fld>
            <a:endParaRPr lang="es-U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7E896-E621-44A1-B673-A4793EDAF3F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106720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8AF8-472F-4E40-955A-CBF86CC75C53}" type="datetimeFigureOut">
              <a:rPr lang="es-UY" smtClean="0"/>
              <a:t>23/4/2019</a:t>
            </a:fld>
            <a:endParaRPr lang="es-U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7E896-E621-44A1-B673-A4793EDAF3F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171071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38AF8-472F-4E40-955A-CBF86CC75C53}" type="datetimeFigureOut">
              <a:rPr lang="es-UY" smtClean="0"/>
              <a:t>23/4/2019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037E896-E621-44A1-B673-A4793EDAF3F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4167205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30 Minutes of Beautiful Romantic Music Guitar Music Violin Music Cello Music Piano Music ★7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00009.79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2318" y="2941638"/>
            <a:ext cx="487363" cy="48736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403037" y="4470400"/>
            <a:ext cx="9144000" cy="2387600"/>
          </a:xfrm>
        </p:spPr>
        <p:txBody>
          <a:bodyPr>
            <a:normAutofit fontScale="90000"/>
          </a:bodyPr>
          <a:lstStyle/>
          <a:p>
            <a:pPr>
              <a:lnSpc>
                <a:spcPct val="200000"/>
              </a:lnSpc>
            </a:pPr>
            <a:r>
              <a:rPr lang="es-UY" dirty="0" err="1">
                <a:solidFill>
                  <a:schemeClr val="bg1"/>
                </a:solidFill>
                <a:latin typeface="Arial Black" panose="020B0A04020102020204" pitchFamily="34" charset="0"/>
              </a:rPr>
              <a:t>Lectio</a:t>
            </a:r>
            <a:r>
              <a:rPr lang="es-UY" dirty="0">
                <a:solidFill>
                  <a:schemeClr val="bg1"/>
                </a:solidFill>
                <a:latin typeface="Arial Black" panose="020B0A04020102020204" pitchFamily="34" charset="0"/>
              </a:rPr>
              <a:t> Divina</a:t>
            </a:r>
            <a:br>
              <a:rPr lang="es-UY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s-UY" dirty="0">
                <a:solidFill>
                  <a:schemeClr val="bg1"/>
                </a:solidFill>
                <a:latin typeface="Arial Black" panose="020B0A04020102020204" pitchFamily="34" charset="0"/>
              </a:rPr>
              <a:t>Mc 7,31-37</a:t>
            </a:r>
          </a:p>
        </p:txBody>
      </p:sp>
    </p:spTree>
    <p:extLst>
      <p:ext uri="{BB962C8B-B14F-4D97-AF65-F5344CB8AC3E}">
        <p14:creationId xmlns:p14="http://schemas.microsoft.com/office/powerpoint/2010/main" val="1935097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400" cy="70104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UY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CuadroTexto 4"/>
          <p:cNvSpPr txBox="1"/>
          <p:nvPr/>
        </p:nvSpPr>
        <p:spPr>
          <a:xfrm>
            <a:off x="468923" y="300038"/>
            <a:ext cx="1150400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4400" dirty="0">
                <a:solidFill>
                  <a:prstClr val="white"/>
                </a:solidFill>
              </a:rPr>
              <a:t>¿</a:t>
            </a:r>
            <a:r>
              <a:rPr lang="es-UY" sz="4400" dirty="0">
                <a:solidFill>
                  <a:prstClr val="black"/>
                </a:solidFill>
              </a:rPr>
              <a:t> </a:t>
            </a:r>
            <a:r>
              <a:rPr lang="es-UY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Cómo vivo la comunicación con Dios y con los demás?</a:t>
            </a:r>
          </a:p>
          <a:p>
            <a:endParaRPr lang="es-UY" sz="4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es-UY" sz="4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es-UY" sz="4400" dirty="0">
                <a:solidFill>
                  <a:prstClr val="white"/>
                </a:solidFill>
              </a:rPr>
              <a:t>¿</a:t>
            </a:r>
            <a:r>
              <a:rPr lang="es-UY" sz="4400" dirty="0">
                <a:solidFill>
                  <a:prstClr val="black"/>
                </a:solidFill>
              </a:rPr>
              <a:t> </a:t>
            </a:r>
            <a:r>
              <a:rPr lang="es-UY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Colaboro con la obra de Dios ayudando que otros abran su corazón a la Palabra. Me comporto como ¨los amigos¨ que llevan al sordomudo a Jesús?</a:t>
            </a:r>
            <a:endParaRPr lang="es-UY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803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Y" dirty="0"/>
          </a:p>
        </p:txBody>
      </p:sp>
      <p:pic>
        <p:nvPicPr>
          <p:cNvPr id="6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0"/>
            <a:ext cx="12192000" cy="6858000"/>
          </a:xfrm>
        </p:spPr>
      </p:pic>
      <p:sp>
        <p:nvSpPr>
          <p:cNvPr id="8" name="Rectángulo 7"/>
          <p:cNvSpPr/>
          <p:nvPr/>
        </p:nvSpPr>
        <p:spPr>
          <a:xfrm>
            <a:off x="1314450" y="4009479"/>
            <a:ext cx="114871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UY" sz="4400" dirty="0"/>
              <a:t>¿ </a:t>
            </a:r>
            <a:r>
              <a:rPr lang="es-UY" sz="4400" dirty="0">
                <a:latin typeface="Comic Sans MS" panose="030F0702030302020204" pitchFamily="66" charset="0"/>
              </a:rPr>
              <a:t>Qué le digo a Dios partir del  texto?</a:t>
            </a:r>
          </a:p>
        </p:txBody>
      </p:sp>
    </p:spTree>
    <p:extLst>
      <p:ext uri="{BB962C8B-B14F-4D97-AF65-F5344CB8AC3E}">
        <p14:creationId xmlns:p14="http://schemas.microsoft.com/office/powerpoint/2010/main" val="2652954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n para hablar con dio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1755648" y="524256"/>
            <a:ext cx="947318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4000" dirty="0">
                <a:latin typeface="Comic Sans MS" panose="030F0702030302020204" pitchFamily="66" charset="0"/>
              </a:rPr>
              <a:t>A menudo estamos delante de ti Señor, como sordos a tu Palabra y mudos en la alabanza: rompe nuestra sordera, abre nuestros labios para que proclamen tu gloria.</a:t>
            </a:r>
          </a:p>
        </p:txBody>
      </p:sp>
    </p:spTree>
    <p:extLst>
      <p:ext uri="{BB962C8B-B14F-4D97-AF65-F5344CB8AC3E}">
        <p14:creationId xmlns:p14="http://schemas.microsoft.com/office/powerpoint/2010/main" val="1085728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sultado de imagen para paisaje natura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2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5" name="CuadroTexto 4"/>
          <p:cNvSpPr txBox="1"/>
          <p:nvPr/>
        </p:nvSpPr>
        <p:spPr>
          <a:xfrm>
            <a:off x="6196584" y="5380450"/>
            <a:ext cx="6303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6000" dirty="0">
                <a:solidFill>
                  <a:schemeClr val="bg1"/>
                </a:solidFill>
                <a:latin typeface="Comic Sans MS" panose="030F0702030302020204" pitchFamily="66" charset="0"/>
              </a:rPr>
              <a:t>Contemplación</a:t>
            </a:r>
          </a:p>
        </p:txBody>
      </p:sp>
    </p:spTree>
    <p:extLst>
      <p:ext uri="{BB962C8B-B14F-4D97-AF65-F5344CB8AC3E}">
        <p14:creationId xmlns:p14="http://schemas.microsoft.com/office/powerpoint/2010/main" val="3515046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UY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914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071688" y="-44273"/>
            <a:ext cx="6872288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s-UY" sz="4400" dirty="0">
                <a:solidFill>
                  <a:schemeClr val="bg1"/>
                </a:solidFill>
                <a:latin typeface="Arial Black" panose="020B0A04020102020204" pitchFamily="34" charset="0"/>
              </a:rPr>
              <a:t>Invocación</a:t>
            </a: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s-UY" sz="4400" dirty="0">
                <a:solidFill>
                  <a:schemeClr val="bg1"/>
                </a:solidFill>
                <a:latin typeface="Arial Black" panose="020B0A04020102020204" pitchFamily="34" charset="0"/>
              </a:rPr>
              <a:t>Lectura del texto</a:t>
            </a: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s-UY" sz="4400" dirty="0">
                <a:solidFill>
                  <a:schemeClr val="bg1"/>
                </a:solidFill>
                <a:latin typeface="Arial Black" panose="020B0A04020102020204" pitchFamily="34" charset="0"/>
              </a:rPr>
              <a:t>Meditación</a:t>
            </a: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s-UY" sz="4400" dirty="0">
                <a:solidFill>
                  <a:schemeClr val="bg1"/>
                </a:solidFill>
                <a:latin typeface="Arial Black" panose="020B0A04020102020204" pitchFamily="34" charset="0"/>
              </a:rPr>
              <a:t>Oración</a:t>
            </a: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s-UY" sz="4400" dirty="0">
                <a:solidFill>
                  <a:schemeClr val="bg1"/>
                </a:solidFill>
                <a:latin typeface="Arial Black" panose="020B0A04020102020204" pitchFamily="34" charset="0"/>
              </a:rPr>
              <a:t>Contemplación</a:t>
            </a:r>
          </a:p>
        </p:txBody>
      </p:sp>
    </p:spTree>
    <p:extLst>
      <p:ext uri="{BB962C8B-B14F-4D97-AF65-F5344CB8AC3E}">
        <p14:creationId xmlns:p14="http://schemas.microsoft.com/office/powerpoint/2010/main" val="100205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45285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9966" y="345885"/>
            <a:ext cx="10515600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s-UY" sz="5300" dirty="0">
                <a:solidFill>
                  <a:schemeClr val="bg1"/>
                </a:solidFill>
                <a:latin typeface="Arial Black" panose="020B0A04020102020204" pitchFamily="34" charset="0"/>
              </a:rPr>
              <a:t>Invocación</a:t>
            </a:r>
            <a:br>
              <a:rPr lang="es-UY" dirty="0"/>
            </a:br>
            <a:br>
              <a:rPr lang="es-UY" dirty="0"/>
            </a:br>
            <a:r>
              <a:rPr lang="es-UY" b="1" i="1" dirty="0">
                <a:solidFill>
                  <a:schemeClr val="bg1">
                    <a:lumMod val="95000"/>
                  </a:schemeClr>
                </a:solidFill>
              </a:rPr>
              <a:t>Señor cuando estamos sordos y no logramos destapar nuestros oídos para acoger la gracia divina de tu Palabra ,danos tu Espíritu Santo para que nos transforme y abra los oídos del corazón</a:t>
            </a:r>
            <a:r>
              <a:rPr lang="es-UY" dirty="0"/>
              <a:t>.</a:t>
            </a:r>
            <a:br>
              <a:rPr lang="es-UY" dirty="0"/>
            </a:br>
            <a:br>
              <a:rPr lang="es-UY" dirty="0"/>
            </a:br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1847817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125"/>
            <a:ext cx="12192000" cy="688212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-24125"/>
            <a:ext cx="12192000" cy="6882125"/>
          </a:xfrm>
          <a:prstGeom prst="rect">
            <a:avLst/>
          </a:prstGeom>
        </p:spPr>
      </p:pic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363538"/>
              </p:ext>
            </p:extLst>
          </p:nvPr>
        </p:nvGraphicFramePr>
        <p:xfrm>
          <a:off x="1457325" y="0"/>
          <a:ext cx="8086725" cy="6649874"/>
        </p:xfrm>
        <a:graphic>
          <a:graphicData uri="http://schemas.openxmlformats.org/drawingml/2006/table">
            <a:tbl>
              <a:tblPr/>
              <a:tblGrid>
                <a:gridCol w="735156">
                  <a:extLst>
                    <a:ext uri="{9D8B030D-6E8A-4147-A177-3AD203B41FA5}">
                      <a16:colId xmlns:a16="http://schemas.microsoft.com/office/drawing/2014/main" val="3306424400"/>
                    </a:ext>
                  </a:extLst>
                </a:gridCol>
                <a:gridCol w="7351569">
                  <a:extLst>
                    <a:ext uri="{9D8B030D-6E8A-4147-A177-3AD203B41FA5}">
                      <a16:colId xmlns:a16="http://schemas.microsoft.com/office/drawing/2014/main" val="1266408963"/>
                    </a:ext>
                  </a:extLst>
                </a:gridCol>
              </a:tblGrid>
              <a:tr h="207015">
                <a:tc gridSpan="2">
                  <a:txBody>
                    <a:bodyPr/>
                    <a:lstStyle/>
                    <a:p>
                      <a:r>
                        <a:rPr lang="es-UY" sz="3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Marcos  7: 31 – 37</a:t>
                      </a:r>
                    </a:p>
                    <a:p>
                      <a:endParaRPr lang="es-UY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417468"/>
                  </a:ext>
                </a:extLst>
              </a:tr>
              <a:tr h="828062">
                <a:tc>
                  <a:txBody>
                    <a:bodyPr/>
                    <a:lstStyle/>
                    <a:p>
                      <a:pPr algn="r"/>
                      <a:r>
                        <a:rPr lang="es-UY" sz="2000" b="1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UY" sz="2000" b="1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 marchó de la región de Tiro y vino de nuevo, por Sidón, al mar de Galilea, atravesando la </a:t>
                      </a:r>
                      <a:r>
                        <a:rPr lang="es-UY" sz="2000" b="1" i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Decápolis</a:t>
                      </a:r>
                      <a:r>
                        <a:rPr lang="es-UY" sz="2000" b="1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1780034"/>
                  </a:ext>
                </a:extLst>
              </a:tr>
              <a:tr h="828062">
                <a:tc>
                  <a:txBody>
                    <a:bodyPr/>
                    <a:lstStyle/>
                    <a:p>
                      <a:pPr algn="r"/>
                      <a:r>
                        <a:rPr lang="es-UY" sz="2000" b="1" i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UY" sz="2000" b="1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 presentan un sordo que, además, hablaba con dificultad, y le ruegan imponga la mano sobre él.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8796638"/>
                  </a:ext>
                </a:extLst>
              </a:tr>
              <a:tr h="828062">
                <a:tc>
                  <a:txBody>
                    <a:bodyPr/>
                    <a:lstStyle/>
                    <a:p>
                      <a:pPr algn="r"/>
                      <a:r>
                        <a:rPr lang="es-UY" sz="2000" b="1" i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UY" sz="2000" b="1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El, apartándole de la gente, a solas, le metió sus dedos en los oídos y con su saliva le tocó la lengua.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2183936"/>
                  </a:ext>
                </a:extLst>
              </a:tr>
              <a:tr h="828062">
                <a:tc>
                  <a:txBody>
                    <a:bodyPr/>
                    <a:lstStyle/>
                    <a:p>
                      <a:pPr algn="r"/>
                      <a:r>
                        <a:rPr lang="es-UY" sz="2000" b="1" i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UY" sz="2000" b="1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Y, levantando los ojos al cielo, dio un gemido, y le dijo: «</a:t>
                      </a:r>
                      <a:r>
                        <a:rPr lang="es-UY" sz="2000" b="1" i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Effatá</a:t>
                      </a:r>
                      <a:r>
                        <a:rPr lang="es-UY" sz="2000" b="1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», que quiere decir: «¡</a:t>
                      </a:r>
                      <a:r>
                        <a:rPr lang="es-UY" sz="2000" b="1" i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Abrete</a:t>
                      </a:r>
                      <a:r>
                        <a:rPr lang="es-UY" sz="2000" b="1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!»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1664890"/>
                  </a:ext>
                </a:extLst>
              </a:tr>
              <a:tr h="828062">
                <a:tc>
                  <a:txBody>
                    <a:bodyPr/>
                    <a:lstStyle/>
                    <a:p>
                      <a:pPr algn="r"/>
                      <a:r>
                        <a:rPr lang="es-UY" sz="2000" b="1" i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UY" sz="2000" b="1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 abrieron sus oídos y, al instante, se soltó la atadura de su lengua y hablaba correctamente.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0321506"/>
                  </a:ext>
                </a:extLst>
              </a:tr>
              <a:tr h="828062">
                <a:tc>
                  <a:txBody>
                    <a:bodyPr/>
                    <a:lstStyle/>
                    <a:p>
                      <a:pPr algn="r"/>
                      <a:r>
                        <a:rPr lang="es-UY" sz="2000" b="1" i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UY" sz="2000" b="1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Jesús les mandó que a nadie se lo contaran. Pero cuanto más se lo prohibía, tanto más ellos lo publicaban.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8005823"/>
                  </a:ext>
                </a:extLst>
              </a:tr>
              <a:tr h="828062">
                <a:tc>
                  <a:txBody>
                    <a:bodyPr/>
                    <a:lstStyle/>
                    <a:p>
                      <a:pPr algn="r"/>
                      <a:r>
                        <a:rPr lang="es-UY" sz="2000" b="1" i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UY" sz="2000" b="1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se maravillaban sobremanera y decían «Todo lo ha hecho bien; hace oír a los sordos y hablar a los mudos.»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39257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9808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Y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695783" y="3532426"/>
            <a:ext cx="68004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5000" dirty="0">
                <a:latin typeface="Comic Sans MS" panose="030F0702030302020204" pitchFamily="66" charset="0"/>
              </a:rPr>
              <a:t>¿ Qué dice el texto?</a:t>
            </a:r>
          </a:p>
        </p:txBody>
      </p:sp>
    </p:spTree>
    <p:extLst>
      <p:ext uri="{BB962C8B-B14F-4D97-AF65-F5344CB8AC3E}">
        <p14:creationId xmlns:p14="http://schemas.microsoft.com/office/powerpoint/2010/main" val="405948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18624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 rot="1656086">
            <a:off x="9145448" y="870465"/>
            <a:ext cx="3357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4800" dirty="0">
                <a:latin typeface="Comic Sans MS" panose="030F0702030302020204" pitchFamily="66" charset="0"/>
              </a:rPr>
              <a:t>Presentar</a:t>
            </a:r>
          </a:p>
        </p:txBody>
      </p:sp>
      <p:sp>
        <p:nvSpPr>
          <p:cNvPr id="8" name="CuadroTexto 7"/>
          <p:cNvSpPr txBox="1"/>
          <p:nvPr/>
        </p:nvSpPr>
        <p:spPr>
          <a:xfrm rot="1110376">
            <a:off x="9220100" y="2892831"/>
            <a:ext cx="2157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4800" dirty="0">
                <a:latin typeface="Comic Sans MS" panose="030F0702030302020204" pitchFamily="66" charset="0"/>
              </a:rPr>
              <a:t>Gestos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595945" y="5892829"/>
            <a:ext cx="6752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Levantar los ojos al cielo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64316" y="1078834"/>
            <a:ext cx="2871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6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Effata</a:t>
            </a:r>
            <a:endParaRPr lang="es-UY" sz="6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0" y="4044733"/>
            <a:ext cx="60436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Todo lo ha hecho bien</a:t>
            </a:r>
          </a:p>
        </p:txBody>
      </p:sp>
    </p:spTree>
    <p:extLst>
      <p:ext uri="{BB962C8B-B14F-4D97-AF65-F5344CB8AC3E}">
        <p14:creationId xmlns:p14="http://schemas.microsoft.com/office/powerpoint/2010/main" val="3043001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Y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CuadroTexto 4"/>
          <p:cNvSpPr txBox="1"/>
          <p:nvPr/>
        </p:nvSpPr>
        <p:spPr>
          <a:xfrm>
            <a:off x="1939753" y="3532426"/>
            <a:ext cx="76614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5000" dirty="0"/>
              <a:t>¿ </a:t>
            </a:r>
            <a:r>
              <a:rPr lang="es-UY" sz="5000" dirty="0">
                <a:latin typeface="Comic Sans MS" panose="030F0702030302020204" pitchFamily="66" charset="0"/>
              </a:rPr>
              <a:t>Qué me dice el texto?</a:t>
            </a:r>
          </a:p>
        </p:txBody>
      </p:sp>
    </p:spTree>
    <p:extLst>
      <p:ext uri="{BB962C8B-B14F-4D97-AF65-F5344CB8AC3E}">
        <p14:creationId xmlns:p14="http://schemas.microsoft.com/office/powerpoint/2010/main" val="3133204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n para falta de comunicacion con la famili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104" y="3894971"/>
            <a:ext cx="4155186" cy="275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01796"/>
            <a:ext cx="5484651" cy="308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771" y="2206752"/>
            <a:ext cx="5611804" cy="218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36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0 Minutes of Beautiful Romantic Music Guitar Music Violin Music Cello Music Piano Music ★7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1" y="178054"/>
            <a:ext cx="4690357" cy="3577082"/>
          </a:xfrm>
          <a:prstGeom prst="rect">
            <a:avLst/>
          </a:prstGeom>
        </p:spPr>
      </p:pic>
      <p:pic>
        <p:nvPicPr>
          <p:cNvPr id="5122" name="Picture 2" descr="Resultado de imagen para comunicacion con la famil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87" y="2337562"/>
            <a:ext cx="6516027" cy="433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132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353</TotalTime>
  <Words>294</Words>
  <Application>Microsoft Office PowerPoint</Application>
  <PresentationFormat>Panorámica</PresentationFormat>
  <Paragraphs>36</Paragraphs>
  <Slides>13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1" baseType="lpstr">
      <vt:lpstr>Arial</vt:lpstr>
      <vt:lpstr>Arial Black</vt:lpstr>
      <vt:lpstr>Calibri</vt:lpstr>
      <vt:lpstr>Comic Sans MS</vt:lpstr>
      <vt:lpstr>Trebuchet MS</vt:lpstr>
      <vt:lpstr>Wingdings</vt:lpstr>
      <vt:lpstr>Wingdings 3</vt:lpstr>
      <vt:lpstr>Faceta</vt:lpstr>
      <vt:lpstr>Lectio Divina Mc 7,31-37</vt:lpstr>
      <vt:lpstr>Presentación de PowerPoint</vt:lpstr>
      <vt:lpstr>Invocación  Señor cuando estamos sordos y no logramos destapar nuestros oídos para acoger la gracia divina de tu Palabra ,danos tu Espíritu Santo para que nos transforme y abra los oídos del corazón.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Lectio Divina Mc 7,31-37</dc:title>
  <dc:creator>Cecilia Arburuas</dc:creator>
  <cp:lastModifiedBy>Igor Alcalde</cp:lastModifiedBy>
  <cp:revision>46</cp:revision>
  <dcterms:created xsi:type="dcterms:W3CDTF">2019-04-04T17:33:23Z</dcterms:created>
  <dcterms:modified xsi:type="dcterms:W3CDTF">2019-04-23T12:32:50Z</dcterms:modified>
</cp:coreProperties>
</file>