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64"/>
  </p:notesMasterIdLst>
  <p:sldIdLst>
    <p:sldId id="311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0" r:id="rId11"/>
    <p:sldId id="266" r:id="rId12"/>
    <p:sldId id="312" r:id="rId13"/>
    <p:sldId id="265" r:id="rId14"/>
    <p:sldId id="268" r:id="rId15"/>
    <p:sldId id="304" r:id="rId16"/>
    <p:sldId id="305" r:id="rId17"/>
    <p:sldId id="306" r:id="rId18"/>
    <p:sldId id="308" r:id="rId19"/>
    <p:sldId id="267" r:id="rId20"/>
    <p:sldId id="269" r:id="rId21"/>
    <p:sldId id="270" r:id="rId22"/>
    <p:sldId id="272" r:id="rId23"/>
    <p:sldId id="271" r:id="rId24"/>
    <p:sldId id="274" r:id="rId25"/>
    <p:sldId id="279" r:id="rId26"/>
    <p:sldId id="280" r:id="rId27"/>
    <p:sldId id="282" r:id="rId28"/>
    <p:sldId id="273" r:id="rId29"/>
    <p:sldId id="275" r:id="rId30"/>
    <p:sldId id="276" r:id="rId31"/>
    <p:sldId id="277" r:id="rId32"/>
    <p:sldId id="278" r:id="rId33"/>
    <p:sldId id="283" r:id="rId34"/>
    <p:sldId id="309" r:id="rId35"/>
    <p:sldId id="310" r:id="rId36"/>
    <p:sldId id="285" r:id="rId37"/>
    <p:sldId id="286" r:id="rId38"/>
    <p:sldId id="284" r:id="rId39"/>
    <p:sldId id="287" r:id="rId40"/>
    <p:sldId id="288" r:id="rId41"/>
    <p:sldId id="290" r:id="rId42"/>
    <p:sldId id="289" r:id="rId43"/>
    <p:sldId id="291" r:id="rId44"/>
    <p:sldId id="292" r:id="rId45"/>
    <p:sldId id="293" r:id="rId46"/>
    <p:sldId id="302" r:id="rId47"/>
    <p:sldId id="303" r:id="rId48"/>
    <p:sldId id="295" r:id="rId49"/>
    <p:sldId id="296" r:id="rId50"/>
    <p:sldId id="298" r:id="rId51"/>
    <p:sldId id="299" r:id="rId52"/>
    <p:sldId id="294" r:id="rId53"/>
    <p:sldId id="297" r:id="rId54"/>
    <p:sldId id="300" r:id="rId55"/>
    <p:sldId id="301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52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20677-0872-43D4-9B0B-2633C9493AFD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2261C-3A03-429D-B650-6730EE305647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89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7883195-0BD0-45B3-B826-286E48B51BA1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8CC6AB8-1B41-4D9B-B72A-30CC246EDBBB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23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BA50ADF-742B-4B65-BEAB-C5E58FA47AE6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9EC1752-143C-4E7F-85EA-F59D0FC595F9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35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46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371C00EA-9210-476B-965C-3456FED66673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40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67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074AD50-FC44-473C-A111-853B027DD709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47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198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9FCBC5B-86E0-43DC-A76E-3567EBB3A258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48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08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626F95B-B80B-4BDB-96CE-91C7A6ACA5CD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49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0B9896A-BE38-4A1B-9736-F2B02AC84A4C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50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8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17FAC054-6DFF-4E28-AE97-C21F95161411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63A5970-4834-4A20-9F3F-C31AE914BC42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9B26630-7449-44E2-8D1F-1ED104E543E9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21DDD20-A3FA-4ACE-86E9-98D6E9E40552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1411772-2011-427B-A6AE-4E935FEE347F}" type="slidenum">
              <a:rPr lang="es-UY" altLang="it-IT">
                <a:solidFill>
                  <a:srgbClr val="000000"/>
                </a:solidFill>
                <a:latin typeface="Times New Roman" pitchFamily="16" charset="0"/>
              </a:rPr>
              <a:pPr eaLnBrk="1"/>
              <a:t>10</a:t>
            </a:fld>
            <a:endParaRPr lang="es-UY" altLang="it-IT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7469A4E-40D9-41EB-9000-D687846B2135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13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27469A4E-40D9-41EB-9000-D687846B2135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17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0588748-B8B4-486A-9B94-E50F87C1D7BD}" type="slidenum">
              <a:rPr lang="es-UY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21</a:t>
            </a:fld>
            <a:endParaRPr lang="es-UY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85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77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7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509E56-7F95-444B-908D-8DD86119FC71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75BE6-53F0-4268-8234-A6A66F8C9767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63B06-EE81-4D7B-B513-960C9E538EE8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1E826-CA37-40CA-A8D9-0F4B10AF2547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31E2F-1980-4E62-A8F5-D738DA60D826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97029-22D6-499D-8EB2-3ED6E2A3ED1E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8CD94-ECE7-4270-98DA-9260F987EB7E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UY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744F822-3E54-4F52-B207-91C5871777FA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56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F5AB5-A783-4F36-AA21-D6E42E8A2D12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88E77-B7DB-43E9-8744-C9389BAC5D71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UY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C5A2-6638-425C-B665-D64601112F7E}" type="slidenum">
              <a:rPr lang="es-UY" altLang="it-IT" smtClean="0"/>
              <a:pPr>
                <a:defRPr/>
              </a:pPr>
              <a:t>‹Nº›</a:t>
            </a:fld>
            <a:endParaRPr lang="es-UY" alt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A1484-ED1D-4981-A5C8-545BC14F62B3}" type="slidenum">
              <a:rPr lang="es-UY" altLang="it-IT"/>
              <a:pPr>
                <a:defRPr/>
              </a:pPr>
              <a:t>‹Nº›</a:t>
            </a:fld>
            <a:endParaRPr lang="es-UY" altLang="it-IT"/>
          </a:p>
        </p:txBody>
      </p:sp>
    </p:spTree>
    <p:extLst>
      <p:ext uri="{BB962C8B-B14F-4D97-AF65-F5344CB8AC3E}">
        <p14:creationId xmlns:p14="http://schemas.microsoft.com/office/powerpoint/2010/main" val="337734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20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06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917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80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111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55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30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ACD98C-8191-4DBA-ACC7-9EE9A1D59C45}" type="datetimeFigureOut">
              <a:rPr lang="it-IT" smtClean="0"/>
              <a:t>31/03/2015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68CC68-95C2-4971-BAB8-40373D433279}" type="slidenum">
              <a:rPr lang="it-IT" smtClean="0"/>
              <a:t>‹Nº›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6720" cy="11434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7200" b="1" dirty="0" smtClean="0"/>
              <a:t>Qué es misión?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23504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2132856"/>
            <a:ext cx="8228160" cy="1040837"/>
          </a:xfrm>
        </p:spPr>
        <p:txBody>
          <a:bodyPr tIns="30857">
            <a:noAutofit/>
          </a:bodyPr>
          <a:lstStyle/>
          <a:p>
            <a:pPr algn="ctr" eaLnBrk="1">
              <a:lnSpc>
                <a:spcPct val="95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s-UY" altLang="it-IT" sz="96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Shonar Bangla" panose="020B0502040204020203" pitchFamily="34" charset="0"/>
              </a:rPr>
              <a:t>LA VIDA ES MISIÓN!</a:t>
            </a:r>
            <a:endParaRPr lang="es-UY" altLang="it-IT" sz="9600" b="1" dirty="0">
              <a:solidFill>
                <a:srgbClr val="002060"/>
              </a:solidFill>
              <a:latin typeface="Comic Sans MS" panose="030F0702030302020204" pitchFamily="66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88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6720" cy="1143480"/>
          </a:xfrm>
        </p:spPr>
        <p:txBody>
          <a:bodyPr/>
          <a:lstStyle/>
          <a:p>
            <a:pPr algn="ctr"/>
            <a:r>
              <a:rPr lang="it-IT" sz="8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 vida es mision!</a:t>
            </a:r>
            <a:endParaRPr lang="it-IT" sz="8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2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NO SE VIVE</a:t>
            </a:r>
            <a:br>
              <a:rPr lang="it-IT" sz="7200" b="1" dirty="0" smtClean="0"/>
            </a:br>
            <a:r>
              <a:rPr lang="it-IT" sz="7200" b="1" dirty="0" smtClean="0"/>
              <a:t>SIN MISION</a:t>
            </a:r>
            <a:br>
              <a:rPr 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41796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7200" b="1" dirty="0">
                <a:latin typeface="Times New Roman" pitchFamily="16" charset="0"/>
                <a:cs typeface="Times New Roman" pitchFamily="16" charset="0"/>
              </a:rPr>
              <a:t>¿Por qué </a:t>
            </a:r>
            <a:r>
              <a:rPr lang="es-UY" altLang="it-IT" sz="7200" b="1" dirty="0" err="1">
                <a:latin typeface="Times New Roman" pitchFamily="16" charset="0"/>
                <a:cs typeface="Times New Roman" pitchFamily="16" charset="0"/>
              </a:rPr>
              <a:t>Misi</a:t>
            </a:r>
            <a:r>
              <a:rPr lang="it-IT" altLang="it-IT" sz="7200" b="1" dirty="0">
                <a:latin typeface="Times New Roman" pitchFamily="16" charset="0"/>
                <a:cs typeface="Times New Roman" pitchFamily="16" charset="0"/>
              </a:rPr>
              <a:t>ón?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604329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50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Porque la Vida </a:t>
            </a:r>
            <a:br>
              <a:rPr lang="it-IT" sz="7200" b="1" dirty="0" smtClean="0"/>
            </a:br>
            <a:r>
              <a:rPr lang="it-IT" sz="7200" b="1" dirty="0" smtClean="0"/>
              <a:t>pide sentido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0395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916832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La falta de sentido</a:t>
            </a:r>
            <a:br>
              <a:rPr lang="it-IT" sz="7200" b="1" dirty="0" smtClean="0"/>
            </a:br>
            <a:r>
              <a:rPr lang="it-IT" sz="7200" b="1" dirty="0" smtClean="0"/>
              <a:t>puede engendrar crisis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3693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226720" cy="1143480"/>
          </a:xfrm>
        </p:spPr>
        <p:txBody>
          <a:bodyPr>
            <a:noAutofit/>
          </a:bodyPr>
          <a:lstStyle/>
          <a:p>
            <a:pPr algn="ctr"/>
            <a:r>
              <a:rPr lang="it-IT" sz="7200" b="1" dirty="0" smtClean="0"/>
              <a:t>Una crisis mal </a:t>
            </a:r>
            <a:r>
              <a:rPr lang="es-UY" sz="7200" b="1" dirty="0" smtClean="0"/>
              <a:t>trabajada</a:t>
            </a:r>
            <a:br>
              <a:rPr lang="es-UY" sz="7200" b="1" dirty="0" smtClean="0"/>
            </a:br>
            <a:r>
              <a:rPr lang="es-UY" sz="7200" b="1" dirty="0" smtClean="0"/>
              <a:t>puede producir</a:t>
            </a:r>
            <a:br>
              <a:rPr lang="es-UY" sz="7200" b="1" dirty="0" smtClean="0"/>
            </a:br>
            <a:r>
              <a:rPr lang="es-UY" sz="7200" b="1" dirty="0" smtClean="0"/>
              <a:t>decepción, depresión</a:t>
            </a:r>
            <a:endParaRPr lang="es-UY" sz="7200" b="1" dirty="0"/>
          </a:p>
        </p:txBody>
      </p:sp>
    </p:spTree>
    <p:extLst>
      <p:ext uri="{BB962C8B-B14F-4D97-AF65-F5344CB8AC3E}">
        <p14:creationId xmlns:p14="http://schemas.microsoft.com/office/powerpoint/2010/main" val="137216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rmAutofit/>
          </a:bodyPr>
          <a:lstStyle/>
          <a:p>
            <a: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6600" b="1" dirty="0">
                <a:latin typeface="Times New Roman" pitchFamily="16" charset="0"/>
                <a:cs typeface="Times New Roman" pitchFamily="16" charset="0"/>
              </a:rPr>
              <a:t>¿Por qué </a:t>
            </a:r>
            <a:r>
              <a:rPr lang="es-UY" altLang="it-IT" sz="6600" b="1" dirty="0" err="1">
                <a:latin typeface="Times New Roman" pitchFamily="16" charset="0"/>
                <a:cs typeface="Times New Roman" pitchFamily="16" charset="0"/>
              </a:rPr>
              <a:t>Misi</a:t>
            </a:r>
            <a:r>
              <a:rPr lang="it-IT" altLang="it-IT" sz="6600" b="1" dirty="0">
                <a:latin typeface="Times New Roman" pitchFamily="16" charset="0"/>
                <a:cs typeface="Times New Roman" pitchFamily="16" charset="0"/>
              </a:rPr>
              <a:t>ón?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604329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91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2367136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Porque el mundo todavía no es como lo queremos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04145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2295128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En el mundo hay divisiones sociales, violencia, corrupción…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0735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72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s-UY" altLang="it-IT" sz="7200" dirty="0">
                <a:latin typeface="Times New Roman" pitchFamily="16" charset="0"/>
                <a:cs typeface="Times New Roman" pitchFamily="16" charset="0"/>
              </a:rPr>
              <a:t>¿</a:t>
            </a:r>
            <a:r>
              <a:rPr lang="es-UY" altLang="it-IT" sz="7200" b="1" dirty="0">
                <a:latin typeface="Times New Roman" pitchFamily="16" charset="0"/>
                <a:cs typeface="Times New Roman" pitchFamily="16" charset="0"/>
              </a:rPr>
              <a:t>Por qué Misión?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604329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24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El mundo llama, </a:t>
            </a:r>
            <a:br>
              <a:rPr lang="es-UY" altLang="it-IT" sz="7200" b="1" dirty="0" smtClean="0"/>
            </a:br>
            <a:r>
              <a:rPr lang="es-UY" altLang="it-IT" sz="7200" b="1" dirty="0" smtClean="0"/>
              <a:t>invoca la misión!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572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5400" b="1" dirty="0">
                <a:latin typeface="Times New Roman" pitchFamily="16" charset="0"/>
                <a:cs typeface="Times New Roman" pitchFamily="16" charset="0"/>
              </a:rPr>
              <a:t>La vida es un llamado permanente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988840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43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700808"/>
            <a:ext cx="8229600" cy="2367136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LA MISION</a:t>
            </a:r>
            <a:r>
              <a:rPr lang="it-IT" sz="7200" b="1" dirty="0"/>
              <a:t/>
            </a:r>
            <a:br>
              <a:rPr lang="it-IT" sz="7200" b="1" dirty="0"/>
            </a:br>
            <a:r>
              <a:rPr lang="it-IT" sz="7200" b="1" dirty="0" smtClean="0"/>
              <a:t>ES PERMANENTE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83272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7200" b="1" dirty="0">
                <a:latin typeface="Times New Roman" pitchFamily="16" charset="0"/>
                <a:cs typeface="Times New Roman" pitchFamily="16" charset="0"/>
              </a:rPr>
              <a:t>¿Por qué Misión?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604329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671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6720" cy="1918375"/>
          </a:xfrm>
        </p:spPr>
        <p:txBody>
          <a:bodyPr/>
          <a:lstStyle/>
          <a:p>
            <a:pPr algn="ctr"/>
            <a:r>
              <a:rPr lang="es-UY" altLang="it-IT" sz="7200" dirty="0" smtClean="0"/>
              <a:t> </a:t>
            </a:r>
            <a:r>
              <a:rPr lang="es-UY" altLang="it-IT" sz="7200" b="1" dirty="0" smtClean="0"/>
              <a:t>Porque el Planeta Tierra gime, </a:t>
            </a:r>
            <a:br>
              <a:rPr lang="es-UY" altLang="it-IT" sz="7200" b="1" dirty="0" smtClean="0"/>
            </a:br>
            <a:r>
              <a:rPr lang="es-UY" altLang="it-IT" sz="7200" b="1" dirty="0" smtClean="0"/>
              <a:t>está agonizando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49202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6720" cy="1143480"/>
          </a:xfrm>
        </p:spPr>
        <p:txBody>
          <a:bodyPr/>
          <a:lstStyle/>
          <a:p>
            <a:pPr algn="ctr"/>
            <a:r>
              <a:rPr lang="es-UY" altLang="it-IT" sz="7200" b="1" dirty="0" smtClean="0"/>
              <a:t>El Planeta llama, grita!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409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520304" y="339863"/>
            <a:ext cx="822816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1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es-UY" altLang="it-IT" sz="7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¿Por qué Misión?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604329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767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223120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Porque habita en nosotros la fuerza del amor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4523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3015208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El amor es una fuerza </a:t>
            </a:r>
            <a:br>
              <a:rPr lang="es-UY" altLang="it-IT" sz="7200" b="1" dirty="0" smtClean="0"/>
            </a:br>
            <a:r>
              <a:rPr lang="es-UY" altLang="it-IT" sz="7200" b="1" dirty="0" smtClean="0"/>
              <a:t>que actúa de adentro </a:t>
            </a:r>
            <a:br>
              <a:rPr lang="es-UY" altLang="it-IT" sz="7200" b="1" dirty="0" smtClean="0"/>
            </a:br>
            <a:r>
              <a:rPr lang="es-UY" altLang="it-IT" sz="7200" b="1" dirty="0" smtClean="0"/>
              <a:t>para afuera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549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116" y="3031252"/>
            <a:ext cx="8229600" cy="1863080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El amor está en la esencia del ser humano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78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1772817"/>
            <a:ext cx="8229600" cy="1667110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PORQUE NADIE ES</a:t>
            </a:r>
            <a:br>
              <a:rPr lang="it-IT" sz="7200" b="1" dirty="0" smtClean="0"/>
            </a:br>
            <a:r>
              <a:rPr lang="it-IT" sz="7200" b="1" dirty="0" smtClean="0"/>
              <a:t>PERFECTO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9994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 No se vive sin amor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7756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UY" altLang="it-IT" sz="8000" b="1" dirty="0" smtClean="0"/>
              <a:t>Donde hay amor hay misión</a:t>
            </a:r>
            <a:r>
              <a:rPr lang="es-UY" altLang="it-IT" dirty="0" smtClean="0"/>
              <a:t/>
            </a:r>
            <a:br>
              <a:rPr lang="es-UY" alt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87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La misión es </a:t>
            </a:r>
            <a:br>
              <a:rPr lang="es-UY" altLang="it-IT" sz="7200" b="1" dirty="0" smtClean="0"/>
            </a:br>
            <a:r>
              <a:rPr lang="es-UY" altLang="it-IT" sz="7200" b="1" dirty="0" smtClean="0"/>
              <a:t>un caso de amor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4434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it-IT" sz="6600" b="1" dirty="0" smtClean="0"/>
              <a:t>La Misión tiene que ver</a:t>
            </a:r>
            <a:br>
              <a:rPr lang="it-IT" sz="6600" b="1" dirty="0" smtClean="0"/>
            </a:br>
            <a:r>
              <a:rPr lang="it-IT" sz="6600" b="1" dirty="0" smtClean="0"/>
              <a:t>con la situaciòn real.</a:t>
            </a:r>
            <a:br>
              <a:rPr lang="it-IT" sz="6600" b="1" dirty="0" smtClean="0"/>
            </a:br>
            <a:r>
              <a:rPr lang="it-IT" sz="6600" b="1" dirty="0" smtClean="0"/>
              <a:t>Misión y realidad son inseparables.</a:t>
            </a:r>
            <a:endParaRPr lang="it-IT" sz="6600" b="1" dirty="0"/>
          </a:p>
        </p:txBody>
      </p:sp>
    </p:spTree>
    <p:extLst>
      <p:ext uri="{BB962C8B-B14F-4D97-AF65-F5344CB8AC3E}">
        <p14:creationId xmlns:p14="http://schemas.microsoft.com/office/powerpoint/2010/main" val="351738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it-IT" sz="6600" b="1" dirty="0" smtClean="0"/>
              <a:t>La Misión es para transformar las situaciones </a:t>
            </a:r>
            <a:br>
              <a:rPr lang="it-IT" sz="6600" b="1" dirty="0" smtClean="0"/>
            </a:br>
            <a:r>
              <a:rPr lang="it-IT" sz="6600" b="1" dirty="0" smtClean="0"/>
              <a:t>en la linea</a:t>
            </a:r>
            <a:br>
              <a:rPr lang="it-IT" sz="6600" b="1" dirty="0" smtClean="0"/>
            </a:br>
            <a:r>
              <a:rPr lang="it-IT" sz="6600" b="1" dirty="0" smtClean="0"/>
              <a:t>de la liberación de todo mal</a:t>
            </a:r>
            <a:endParaRPr lang="it-IT" sz="6600" b="1" dirty="0"/>
          </a:p>
        </p:txBody>
      </p:sp>
    </p:spTree>
    <p:extLst>
      <p:ext uri="{BB962C8B-B14F-4D97-AF65-F5344CB8AC3E}">
        <p14:creationId xmlns:p14="http://schemas.microsoft.com/office/powerpoint/2010/main" val="2597737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7200" b="1" dirty="0">
                <a:latin typeface="Times New Roman" pitchFamily="16" charset="0"/>
                <a:cs typeface="Times New Roman" pitchFamily="16" charset="0"/>
              </a:rPr>
              <a:t>Hay </a:t>
            </a:r>
            <a:r>
              <a:rPr lang="es-UY" altLang="it-IT" sz="7200" b="1" dirty="0" err="1">
                <a:latin typeface="Times New Roman" pitchFamily="16" charset="0"/>
                <a:cs typeface="Times New Roman" pitchFamily="16" charset="0"/>
              </a:rPr>
              <a:t>misi</a:t>
            </a:r>
            <a:r>
              <a:rPr lang="it-IT" altLang="it-IT" sz="7200" b="1" dirty="0">
                <a:latin typeface="Times New Roman" pitchFamily="16" charset="0"/>
                <a:cs typeface="Times New Roman" pitchFamily="16" charset="0"/>
              </a:rPr>
              <a:t>ón y misión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1" y="1604329"/>
            <a:ext cx="603360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2620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8640" y="1685403"/>
            <a:ext cx="8226720" cy="2840863"/>
          </a:xfrm>
        </p:spPr>
        <p:txBody>
          <a:bodyPr/>
          <a:lstStyle/>
          <a:p>
            <a:pPr algn="ctr"/>
            <a:r>
              <a:rPr lang="es-UY" altLang="it-IT" sz="7200" b="1" dirty="0" smtClean="0"/>
              <a:t>Para caminar precisamos de metas y objetivos</a:t>
            </a:r>
            <a:br>
              <a:rPr lang="es-UY" altLang="it-IT" sz="7200" b="1" dirty="0" smtClean="0"/>
            </a:br>
            <a:endParaRPr lang="it-IT" sz="7200" b="1" dirty="0"/>
          </a:p>
        </p:txBody>
      </p:sp>
      <p:sp>
        <p:nvSpPr>
          <p:cNvPr id="5" name="4 Rectángulo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s-UY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6608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935088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Si el objetivo es bueno, la misión será buena…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8466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719064"/>
          </a:xfrm>
        </p:spPr>
        <p:txBody>
          <a:bodyPr>
            <a:normAutofit/>
          </a:bodyPr>
          <a:lstStyle/>
          <a:p>
            <a:r>
              <a:rPr lang="it-IT" sz="7200" b="1" dirty="0" smtClean="0"/>
              <a:t>La misión nos define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0089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079104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Somos la misión</a:t>
            </a:r>
            <a:br>
              <a:rPr lang="it-IT" sz="7200" b="1" dirty="0" smtClean="0"/>
            </a:br>
            <a:r>
              <a:rPr lang="it-IT" sz="7200" b="1" dirty="0" smtClean="0"/>
              <a:t>que abrazamos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2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SOMOS SERES </a:t>
            </a:r>
            <a:br>
              <a:rPr lang="it-IT" sz="7200" b="1" dirty="0" smtClean="0"/>
            </a:br>
            <a:r>
              <a:rPr lang="it-IT" sz="7200" b="1" dirty="0" smtClean="0"/>
              <a:t>EN CONSTRUCCIÓN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2609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457920" y="273629"/>
            <a:ext cx="8228160" cy="114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7431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95000"/>
              </a:lnSpc>
            </a:pPr>
            <a:r>
              <a:rPr lang="es-UY" altLang="it-IT" sz="72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¿Por qué Misión?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604329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573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295128"/>
          </a:xfrm>
        </p:spPr>
        <p:txBody>
          <a:bodyPr>
            <a:noAutofit/>
          </a:bodyPr>
          <a:lstStyle/>
          <a:p>
            <a:r>
              <a:rPr lang="es-UY" altLang="it-IT" sz="7200" b="1" dirty="0" smtClean="0"/>
              <a:t>Porque somos seres insatisfechos por naturaleza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35783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1823857"/>
            <a:ext cx="585147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UY" altLang="it-IT" sz="7200" b="1" dirty="0" smtClean="0"/>
              <a:t>El presente no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UY" altLang="it-IT" sz="7200" b="1" dirty="0" smtClean="0"/>
              <a:t>nos basta…..</a:t>
            </a:r>
          </a:p>
        </p:txBody>
      </p:sp>
    </p:spTree>
    <p:extLst>
      <p:ext uri="{BB962C8B-B14F-4D97-AF65-F5344CB8AC3E}">
        <p14:creationId xmlns:p14="http://schemas.microsoft.com/office/powerpoint/2010/main" val="42366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712" y="1844824"/>
            <a:ext cx="8226720" cy="1719544"/>
          </a:xfrm>
        </p:spPr>
        <p:txBody>
          <a:bodyPr/>
          <a:lstStyle/>
          <a:p>
            <a:pPr algn="ctr"/>
            <a:r>
              <a:rPr lang="es-UY" altLang="it-IT" sz="7200" b="1" dirty="0" smtClean="0"/>
              <a:t>Somos seres trascendentes</a:t>
            </a:r>
            <a:br>
              <a:rPr lang="es-UY" altLang="it-IT" sz="7200" b="1" dirty="0" smtClean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11665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6720" cy="1143480"/>
          </a:xfrm>
        </p:spPr>
        <p:txBody>
          <a:bodyPr/>
          <a:lstStyle/>
          <a:p>
            <a:r>
              <a:rPr lang="es-UY" altLang="it-IT" sz="7200" b="1" dirty="0" smtClean="0">
                <a:latin typeface="Times New Roman" pitchFamily="16" charset="0"/>
                <a:cs typeface="Times New Roman" pitchFamily="16" charset="0"/>
              </a:rPr>
              <a:t>Porque creemos en un Dios que es….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7574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6720" cy="1143480"/>
          </a:xfrm>
        </p:spPr>
        <p:txBody>
          <a:bodyPr/>
          <a:lstStyle/>
          <a:p>
            <a:pPr algn="ctr"/>
            <a:r>
              <a:rPr lang="es-UY" altLang="it-IT" sz="7200" b="1" dirty="0"/>
              <a:t>Dios es misterio…</a:t>
            </a:r>
            <a:r>
              <a:rPr lang="es-UY" altLang="it-IT" sz="5400" b="1" dirty="0"/>
              <a:t/>
            </a:r>
            <a:br>
              <a:rPr lang="es-UY" altLang="it-IT" sz="5400" b="1" dirty="0"/>
            </a:b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2974218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6720" cy="1143480"/>
          </a:xfrm>
        </p:spPr>
        <p:txBody>
          <a:bodyPr/>
          <a:lstStyle/>
          <a:p>
            <a:pPr algn="ctr"/>
            <a:r>
              <a:rPr lang="es-UY" altLang="it-IT" sz="7200" b="1" dirty="0"/>
              <a:t>Dios es amor….</a:t>
            </a:r>
            <a:br>
              <a:rPr lang="es-UY" altLang="it-IT" sz="7200" b="1" dirty="0"/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5309350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340768"/>
            <a:ext cx="7776864" cy="2160240"/>
          </a:xfrm>
        </p:spPr>
        <p:txBody>
          <a:bodyPr>
            <a:normAutofit fontScale="62500" lnSpcReduction="20000"/>
          </a:bodyPr>
          <a:lstStyle/>
          <a:p>
            <a:pPr algn="ctr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UY" altLang="it-IT" dirty="0" smtClean="0"/>
          </a:p>
          <a:p>
            <a:pPr algn="ctr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UY" altLang="it-IT" dirty="0" smtClean="0"/>
          </a:p>
          <a:p>
            <a:pPr algn="ctr" eaLnBrk="1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4400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s-UY" altLang="it-IT" sz="126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6" charset="0"/>
              </a:rPr>
              <a:t> Dios </a:t>
            </a:r>
            <a:r>
              <a:rPr lang="es-UY" altLang="it-IT" sz="126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6" charset="0"/>
              </a:rPr>
              <a:t>es Misión</a:t>
            </a:r>
          </a:p>
        </p:txBody>
      </p:sp>
    </p:spTree>
    <p:extLst>
      <p:ext uri="{BB962C8B-B14F-4D97-AF65-F5344CB8AC3E}">
        <p14:creationId xmlns:p14="http://schemas.microsoft.com/office/powerpoint/2010/main" val="2881866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480128" y="836712"/>
            <a:ext cx="8228160" cy="1225569"/>
          </a:xfrm>
        </p:spPr>
        <p:txBody>
          <a:bodyPr tIns="27431"/>
          <a:lstStyle/>
          <a:p>
            <a:pPr algn="ctr" eaLnBrk="1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5400" b="1" dirty="0">
                <a:latin typeface="Times New Roman" pitchFamily="16" charset="0"/>
                <a:cs typeface="Times New Roman" pitchFamily="16" charset="0"/>
              </a:rPr>
              <a:t>La Biblia es el documento escrito de la </a:t>
            </a:r>
            <a:r>
              <a:rPr lang="es-UY" altLang="it-IT" sz="5400" b="1" dirty="0" smtClean="0">
                <a:latin typeface="Times New Roman" pitchFamily="16" charset="0"/>
                <a:cs typeface="Times New Roman" pitchFamily="16" charset="0"/>
              </a:rPr>
              <a:t>Misión </a:t>
            </a:r>
            <a:r>
              <a:rPr lang="es-UY" altLang="it-IT" sz="5400" b="1" dirty="0">
                <a:latin typeface="Times New Roman" pitchFamily="16" charset="0"/>
                <a:cs typeface="Times New Roman" pitchFamily="16" charset="0"/>
              </a:rPr>
              <a:t>de Dios.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89505"/>
            <a:ext cx="3356784" cy="36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90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0"/>
            <a:ext cx="8228012" cy="4525963"/>
          </a:xfrm>
        </p:spPr>
        <p:txBody>
          <a:bodyPr tIns="27431">
            <a:normAutofit lnSpcReduction="10000"/>
          </a:bodyPr>
          <a:lstStyle/>
          <a:p>
            <a:pPr algn="ctr" eaLnBrk="1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s-UY" altLang="it-IT" sz="4400" dirty="0">
              <a:latin typeface="Times New Roman" pitchFamily="16" charset="0"/>
              <a:cs typeface="Times New Roman" pitchFamily="16" charset="0"/>
            </a:endParaRPr>
          </a:p>
          <a:p>
            <a:pPr algn="ctr" eaLnBrk="1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6600" b="1" dirty="0">
                <a:latin typeface="Times New Roman" pitchFamily="16" charset="0"/>
                <a:cs typeface="Times New Roman" pitchFamily="16" charset="0"/>
              </a:rPr>
              <a:t>¿Por qué hay tantos lectores de la Biblia </a:t>
            </a:r>
            <a:r>
              <a:rPr lang="es-UY" altLang="it-IT" sz="6600" b="1" dirty="0" smtClean="0">
                <a:latin typeface="Times New Roman" pitchFamily="16" charset="0"/>
                <a:cs typeface="Times New Roman" pitchFamily="16" charset="0"/>
              </a:rPr>
              <a:t>y tan </a:t>
            </a:r>
            <a:r>
              <a:rPr lang="es-UY" altLang="it-IT" sz="6600" b="1" dirty="0">
                <a:latin typeface="Times New Roman" pitchFamily="16" charset="0"/>
                <a:cs typeface="Times New Roman" pitchFamily="16" charset="0"/>
              </a:rPr>
              <a:t>pocos misioneros/as?</a:t>
            </a:r>
          </a:p>
        </p:txBody>
      </p:sp>
    </p:spTree>
    <p:extLst>
      <p:ext uri="{BB962C8B-B14F-4D97-AF65-F5344CB8AC3E}">
        <p14:creationId xmlns:p14="http://schemas.microsoft.com/office/powerpoint/2010/main" val="162293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7200" b="1" dirty="0">
                <a:latin typeface="Times New Roman" pitchFamily="16" charset="0"/>
                <a:cs typeface="Times New Roman" pitchFamily="16" charset="0"/>
              </a:rPr>
              <a:t>La vida es camino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1" y="1604329"/>
            <a:ext cx="603360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808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/>
          <a:lstStyle/>
          <a:p>
            <a:pPr algn="ctr" eaLnBrk="1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5400" b="1" dirty="0" err="1">
                <a:latin typeface="Times New Roman" pitchFamily="16" charset="0"/>
                <a:cs typeface="Times New Roman" pitchFamily="16" charset="0"/>
              </a:rPr>
              <a:t>Jesùs</a:t>
            </a:r>
            <a:r>
              <a:rPr lang="es-UY" altLang="it-IT" sz="5400" b="1" dirty="0">
                <a:latin typeface="Times New Roman" pitchFamily="16" charset="0"/>
                <a:cs typeface="Times New Roman" pitchFamily="16" charset="0"/>
              </a:rPr>
              <a:t> de Nazaret es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49329"/>
            <a:ext cx="3063032" cy="377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2636" y="5023237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La revelación plena de </a:t>
            </a:r>
          </a:p>
          <a:p>
            <a:pPr algn="ctr"/>
            <a:r>
              <a:rPr lang="it-IT" sz="5400" b="1" dirty="0" smtClean="0"/>
              <a:t>la Misión del Padre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3423267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6720" cy="3231712"/>
          </a:xfrm>
        </p:spPr>
        <p:txBody>
          <a:bodyPr/>
          <a:lstStyle/>
          <a:p>
            <a:r>
              <a:rPr lang="es-UY" altLang="it-IT" sz="5400" b="1" dirty="0" smtClean="0"/>
              <a:t>Jesús de Nazaret</a:t>
            </a:r>
            <a:br>
              <a:rPr lang="es-UY" altLang="it-IT" sz="5400" b="1" dirty="0" smtClean="0"/>
            </a:br>
            <a:r>
              <a:rPr lang="es-UY" altLang="it-IT" sz="5400" b="1" dirty="0" smtClean="0"/>
              <a:t>es el sentido pleno </a:t>
            </a:r>
            <a:br>
              <a:rPr lang="es-UY" altLang="it-IT" sz="5400" b="1" dirty="0" smtClean="0"/>
            </a:br>
            <a:r>
              <a:rPr lang="es-UY" altLang="it-IT" sz="5400" b="1" dirty="0" smtClean="0"/>
              <a:t>y verdadero de la vida</a:t>
            </a:r>
            <a:br>
              <a:rPr lang="es-UY" altLang="it-IT" sz="5400" b="1" dirty="0" smtClean="0"/>
            </a:b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031919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es-UY" sz="7200" b="1" dirty="0" smtClean="0"/>
              <a:t>Explorando la memoria viva de Jesús, según  MARCOS</a:t>
            </a:r>
            <a:endParaRPr lang="es-UY" sz="7200" b="1" dirty="0"/>
          </a:p>
        </p:txBody>
      </p:sp>
    </p:spTree>
    <p:extLst>
      <p:ext uri="{BB962C8B-B14F-4D97-AF65-F5344CB8AC3E}">
        <p14:creationId xmlns:p14="http://schemas.microsoft.com/office/powerpoint/2010/main" val="4014444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2295128"/>
          </a:xfrm>
        </p:spPr>
        <p:txBody>
          <a:bodyPr>
            <a:noAutofit/>
          </a:bodyPr>
          <a:lstStyle/>
          <a:p>
            <a:r>
              <a:rPr lang="es-UY" altLang="it-IT" sz="6000" b="1" dirty="0" smtClean="0">
                <a:latin typeface="Times New Roman" pitchFamily="16" charset="0"/>
                <a:cs typeface="Times New Roman" pitchFamily="16" charset="0"/>
              </a:rPr>
              <a:t>La gran pasión misionera de Jesús de Nazaret:</a:t>
            </a:r>
            <a:br>
              <a:rPr lang="es-UY" altLang="it-IT" sz="6000" b="1" dirty="0" smtClean="0">
                <a:latin typeface="Times New Roman" pitchFamily="16" charset="0"/>
                <a:cs typeface="Times New Roman" pitchFamily="16" charset="0"/>
              </a:rPr>
            </a:br>
            <a:r>
              <a:rPr lang="es-UY" altLang="it-IT" sz="6000" b="1" dirty="0" smtClean="0">
                <a:latin typeface="Times New Roman" pitchFamily="16" charset="0"/>
                <a:cs typeface="Times New Roman" pitchFamily="16" charset="0"/>
              </a:rPr>
              <a:t>la construcción del </a:t>
            </a:r>
            <a:br>
              <a:rPr lang="es-UY" altLang="it-IT" sz="6000" b="1" dirty="0" smtClean="0">
                <a:latin typeface="Times New Roman" pitchFamily="16" charset="0"/>
                <a:cs typeface="Times New Roman" pitchFamily="16" charset="0"/>
              </a:rPr>
            </a:br>
            <a:r>
              <a:rPr lang="es-UY" altLang="it-IT" sz="6000" b="1" i="1" dirty="0" smtClean="0">
                <a:latin typeface="Times New Roman" pitchFamily="16" charset="0"/>
                <a:cs typeface="Times New Roman" pitchFamily="16" charset="0"/>
              </a:rPr>
              <a:t>Reino de Dios en el mundo</a:t>
            </a:r>
            <a:br>
              <a:rPr lang="es-UY" altLang="it-IT" sz="6000" b="1" i="1" dirty="0" smtClean="0">
                <a:latin typeface="Times New Roman" pitchFamily="16" charset="0"/>
                <a:cs typeface="Times New Roman" pitchFamily="16" charset="0"/>
              </a:rPr>
            </a:br>
            <a:endParaRPr lang="it-IT" sz="6000" b="1" i="1" dirty="0"/>
          </a:p>
        </p:txBody>
      </p:sp>
    </p:spTree>
    <p:extLst>
      <p:ext uri="{BB962C8B-B14F-4D97-AF65-F5344CB8AC3E}">
        <p14:creationId xmlns:p14="http://schemas.microsoft.com/office/powerpoint/2010/main" val="8675547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252028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UY" altLang="it-IT" sz="7200" b="1" dirty="0" smtClean="0">
                <a:latin typeface="Times New Roman" pitchFamily="16" charset="0"/>
                <a:cs typeface="Times New Roman" pitchFamily="16" charset="0"/>
              </a:rPr>
              <a:t>Nuestra identidad: </a:t>
            </a:r>
            <a:br>
              <a:rPr lang="es-UY" altLang="it-IT" sz="7200" b="1" dirty="0" smtClean="0">
                <a:latin typeface="Times New Roman" pitchFamily="16" charset="0"/>
                <a:cs typeface="Times New Roman" pitchFamily="16" charset="0"/>
              </a:rPr>
            </a:br>
            <a:r>
              <a:rPr lang="es-UY" altLang="it-IT" sz="7200" b="1" dirty="0" smtClean="0">
                <a:latin typeface="Times New Roman" pitchFamily="16" charset="0"/>
                <a:cs typeface="Times New Roman" pitchFamily="16" charset="0"/>
              </a:rPr>
              <a:t>discípulos misioneros de Jesús de Nazaret, el Señor.</a:t>
            </a:r>
            <a:br>
              <a:rPr lang="es-UY" altLang="it-IT" sz="7200" b="1" dirty="0" smtClean="0">
                <a:latin typeface="Times New Roman" pitchFamily="16" charset="0"/>
                <a:cs typeface="Times New Roman" pitchFamily="16" charset="0"/>
              </a:rPr>
            </a:b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40390079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02024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Las SMP quieren ser</a:t>
            </a:r>
            <a:br>
              <a:rPr lang="it-IT" sz="7200" b="1" dirty="0" smtClean="0"/>
            </a:br>
            <a:r>
              <a:rPr lang="it-IT" sz="7200" b="1" dirty="0" smtClean="0"/>
              <a:t>una ayuda: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8180129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la persona</a:t>
            </a:r>
            <a:endParaRPr lang="it-IT" sz="72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936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 la Comunidad Cristiana</a:t>
            </a:r>
            <a:endParaRPr lang="it-IT" sz="72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1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i="1" dirty="0" smtClean="0">
                <a:solidFill>
                  <a:srgbClr val="002060"/>
                </a:solidFill>
                <a:latin typeface="Comic Sans MS" panose="030F0702030302020204" pitchFamily="66" charset="0"/>
                <a:cs typeface="IrisUPC" panose="020B0604020202020204" pitchFamily="34" charset="-34"/>
              </a:rPr>
              <a:t>A la Sociedad</a:t>
            </a:r>
            <a:endParaRPr lang="it-IT" sz="7200" b="1" i="1" dirty="0">
              <a:solidFill>
                <a:srgbClr val="002060"/>
              </a:solidFill>
              <a:latin typeface="Comic Sans MS" panose="030F0702030302020204" pitchFamily="66" charset="0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4679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it-IT" sz="5400" b="1" dirty="0" smtClean="0"/>
              <a:t>En la rica experiencia de las SMP</a:t>
            </a:r>
            <a:br>
              <a:rPr lang="it-IT" sz="5400" b="1" dirty="0" smtClean="0"/>
            </a:br>
            <a:r>
              <a:rPr lang="it-IT" sz="5400" b="1" dirty="0" smtClean="0"/>
              <a:t>estos son los OBJETIVOS</a:t>
            </a:r>
            <a:br>
              <a:rPr lang="it-IT" sz="5400" b="1" dirty="0" smtClean="0"/>
            </a:br>
            <a:r>
              <a:rPr lang="it-IT" sz="5400" b="1" dirty="0" smtClean="0"/>
              <a:t>más frecuentes propuestos por las Comunidades…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01954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37938" y="764704"/>
            <a:ext cx="8228160" cy="1225569"/>
          </a:xfrm>
        </p:spPr>
        <p:txBody>
          <a:bodyPr tIns="27431">
            <a:no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6000" b="1" dirty="0">
                <a:latin typeface="Times New Roman" pitchFamily="16" charset="0"/>
                <a:cs typeface="Times New Roman" pitchFamily="16" charset="0"/>
              </a:rPr>
              <a:t>Para caminar precisamos rumbos y objetivos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4" y="2636912"/>
            <a:ext cx="5112569" cy="383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554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it-IT" sz="6000" b="1" dirty="0" smtClean="0"/>
              <a:t>Descubrir y valorizar todo lo bueno que hay en las personas, en la sociedad, en las religiones.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6184746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44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</p:spPr>
        <p:txBody>
          <a:bodyPr tIns="27431">
            <a:norm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7200" b="1" dirty="0">
                <a:latin typeface="Times New Roman" pitchFamily="16" charset="0"/>
                <a:cs typeface="Times New Roman" pitchFamily="16" charset="0"/>
              </a:rPr>
              <a:t>La vida llama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40" y="1604329"/>
            <a:ext cx="3394080" cy="45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87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520369" y="692696"/>
            <a:ext cx="8228160" cy="1144921"/>
          </a:xfrm>
        </p:spPr>
        <p:txBody>
          <a:bodyPr tIns="27431">
            <a:noAutofit/>
          </a:bodyPr>
          <a:lstStyle/>
          <a:p>
            <a:pPr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UY" altLang="it-IT" sz="6600" b="1" dirty="0">
                <a:latin typeface="Times New Roman" pitchFamily="16" charset="0"/>
                <a:cs typeface="Times New Roman" pitchFamily="16" charset="0"/>
              </a:rPr>
              <a:t>Todo llamado espera respuesta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52" y="2492896"/>
            <a:ext cx="2727794" cy="363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55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it-IT" sz="7200" b="1" dirty="0" smtClean="0"/>
              <a:t>MISION ES RESPUESTA</a:t>
            </a:r>
            <a:br>
              <a:rPr lang="it-IT" sz="7200" b="1" dirty="0" smtClean="0"/>
            </a:br>
            <a:r>
              <a:rPr lang="it-IT" sz="7200" b="1" dirty="0" smtClean="0"/>
              <a:t>AL LLAMADO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310769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364</Words>
  <Application>Microsoft Office PowerPoint</Application>
  <PresentationFormat>Presentación en pantalla (4:3)</PresentationFormat>
  <Paragraphs>83</Paragraphs>
  <Slides>61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61</vt:i4>
      </vt:variant>
    </vt:vector>
  </HeadingPairs>
  <TitlesOfParts>
    <vt:vector size="63" baseType="lpstr">
      <vt:lpstr>Tema de Office</vt:lpstr>
      <vt:lpstr>Ángulos</vt:lpstr>
      <vt:lpstr>Qué es misión?</vt:lpstr>
      <vt:lpstr> ¿Por qué Misión?</vt:lpstr>
      <vt:lpstr>PORQUE NADIE ES PERFECTO</vt:lpstr>
      <vt:lpstr>SOMOS SERES  EN CONSTRUCCIÓN</vt:lpstr>
      <vt:lpstr>La vida es camino</vt:lpstr>
      <vt:lpstr>Para caminar precisamos rumbos y objetivos</vt:lpstr>
      <vt:lpstr>La vida llama</vt:lpstr>
      <vt:lpstr>Todo llamado espera respuesta</vt:lpstr>
      <vt:lpstr>MISION ES RESPUESTA AL LLAMADO</vt:lpstr>
      <vt:lpstr>LA VIDA ES MISIÓN!</vt:lpstr>
      <vt:lpstr>Tu vida es mision!</vt:lpstr>
      <vt:lpstr>NO SE VIVE SIN MISION </vt:lpstr>
      <vt:lpstr>¿Por qué Misión?</vt:lpstr>
      <vt:lpstr>Porque la Vida  pide sentido</vt:lpstr>
      <vt:lpstr>La falta de sentido puede engendrar crisis</vt:lpstr>
      <vt:lpstr>Una crisis mal trabajada puede producir decepción, depresión</vt:lpstr>
      <vt:lpstr>¿Por qué Misión?</vt:lpstr>
      <vt:lpstr>Porque el mundo todavía no es como lo queremos </vt:lpstr>
      <vt:lpstr>En el mundo hay divisiones sociales, violencia, corrupción… </vt:lpstr>
      <vt:lpstr>El mundo llama,  invoca la misión! </vt:lpstr>
      <vt:lpstr>La vida es un llamado permanente</vt:lpstr>
      <vt:lpstr>LA MISION ES PERMANENTE</vt:lpstr>
      <vt:lpstr>¿Por qué Misión?</vt:lpstr>
      <vt:lpstr> Porque el Planeta Tierra gime,  está agonizando</vt:lpstr>
      <vt:lpstr>El Planeta llama, grita! </vt:lpstr>
      <vt:lpstr>Presentación de PowerPoint</vt:lpstr>
      <vt:lpstr>Porque habita en nosotros la fuerza del amor </vt:lpstr>
      <vt:lpstr>El amor es una fuerza  que actúa de adentro  para afuera </vt:lpstr>
      <vt:lpstr>El amor está en la esencia del ser humano </vt:lpstr>
      <vt:lpstr> No se vive sin amor </vt:lpstr>
      <vt:lpstr>Donde hay amor hay misión </vt:lpstr>
      <vt:lpstr>La misión es  un caso de amor </vt:lpstr>
      <vt:lpstr>La Misión tiene que ver con la situaciòn real. Misión y realidad son inseparables.</vt:lpstr>
      <vt:lpstr>La Misión es para transformar las situaciones  en la linea de la liberación de todo mal</vt:lpstr>
      <vt:lpstr>Hay misión y misión</vt:lpstr>
      <vt:lpstr>Para caminar precisamos de metas y objetivos </vt:lpstr>
      <vt:lpstr>Si el objetivo es bueno, la misión será buena… </vt:lpstr>
      <vt:lpstr>La misión nos define</vt:lpstr>
      <vt:lpstr>Somos la misión que abrazamos</vt:lpstr>
      <vt:lpstr>Presentación de PowerPoint</vt:lpstr>
      <vt:lpstr>Porque somos seres insatisfechos por naturaleza </vt:lpstr>
      <vt:lpstr>Presentación de PowerPoint</vt:lpstr>
      <vt:lpstr>Somos seres trascendentes </vt:lpstr>
      <vt:lpstr>Porque creemos en un Dios que es….</vt:lpstr>
      <vt:lpstr>Dios es misterio… </vt:lpstr>
      <vt:lpstr>Dios es amor…. </vt:lpstr>
      <vt:lpstr>Presentación de PowerPoint</vt:lpstr>
      <vt:lpstr>La Biblia es el documento escrito de la Misión de Dios.</vt:lpstr>
      <vt:lpstr>Presentación de PowerPoint</vt:lpstr>
      <vt:lpstr>Jesùs de Nazaret es</vt:lpstr>
      <vt:lpstr>Jesús de Nazaret es el sentido pleno  y verdadero de la vida </vt:lpstr>
      <vt:lpstr>Explorando la memoria viva de Jesús, según  MARCOS</vt:lpstr>
      <vt:lpstr>La gran pasión misionera de Jesús de Nazaret: la construcción del  Reino de Dios en el mundo </vt:lpstr>
      <vt:lpstr>Nuestra identidad:  discípulos misioneros de Jesús de Nazaret, el Señor. </vt:lpstr>
      <vt:lpstr>Las SMP quieren ser una ayuda:</vt:lpstr>
      <vt:lpstr>A la persona</vt:lpstr>
      <vt:lpstr>A la Comunidad Cristiana</vt:lpstr>
      <vt:lpstr>A la Sociedad</vt:lpstr>
      <vt:lpstr>En la rica experiencia de las SMP estos son los OBJETIVOS más frecuentes propuestos por las Comunidades…</vt:lpstr>
      <vt:lpstr>Descubrir y valorizar todo lo bueno que hay en las personas, en la sociedad, en las religiones.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Misión?</dc:title>
  <dc:creator>ASUS</dc:creator>
  <cp:lastModifiedBy>ASUS</cp:lastModifiedBy>
  <cp:revision>26</cp:revision>
  <dcterms:created xsi:type="dcterms:W3CDTF">2015-03-26T13:31:22Z</dcterms:created>
  <dcterms:modified xsi:type="dcterms:W3CDTF">2015-03-31T02:17:07Z</dcterms:modified>
</cp:coreProperties>
</file>